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Open Sans Extra Bold" charset="1" panose="020B0906030804020204"/>
      <p:regular r:id="rId13"/>
    </p:embeddedFont>
    <p:embeddedFont>
      <p:font typeface="Poppins" charset="1" panose="000005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svg>
</file>

<file path=ppt/media/image13.png>
</file>

<file path=ppt/media/image2.pn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91331" y="3298747"/>
            <a:ext cx="8015383" cy="3201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19"/>
              </a:lnSpc>
              <a:spcBef>
                <a:spcPct val="0"/>
              </a:spcBef>
            </a:pPr>
            <a:r>
              <a:rPr lang="en-US" sz="915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Project Technikon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91331" y="6631448"/>
            <a:ext cx="7366063" cy="50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By: Chaidou Elena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8573918" y="2276212"/>
            <a:ext cx="9265815" cy="5314759"/>
            <a:chOff x="0" y="0"/>
            <a:chExt cx="7981950" cy="45783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0" t="-11417" r="0" b="-11417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5143500"/>
          </a:xfrm>
          <a:custGeom>
            <a:avLst/>
            <a:gdLst/>
            <a:ahLst/>
            <a:cxnLst/>
            <a:rect r="r" b="b" t="t" l="l"/>
            <a:pathLst>
              <a:path h="5143500" w="18288000">
                <a:moveTo>
                  <a:pt x="0" y="0"/>
                </a:moveTo>
                <a:lnTo>
                  <a:pt x="18288000" y="0"/>
                </a:lnTo>
                <a:lnTo>
                  <a:pt x="18288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2406" r="0" b="-6448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88217" y="9258300"/>
            <a:ext cx="18476217" cy="1028700"/>
            <a:chOff x="0" y="0"/>
            <a:chExt cx="4866164" cy="2709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367558" y="2590556"/>
            <a:ext cx="11552885" cy="5105887"/>
            <a:chOff x="0" y="0"/>
            <a:chExt cx="3042735" cy="13447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42735" cy="1344760"/>
            </a:xfrm>
            <a:custGeom>
              <a:avLst/>
              <a:gdLst/>
              <a:ahLst/>
              <a:cxnLst/>
              <a:rect r="r" b="b" t="t" l="l"/>
              <a:pathLst>
                <a:path h="1344760" w="3042735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042735" cy="1382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269838" y="2903493"/>
            <a:ext cx="5748323" cy="99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96755" y="4929450"/>
            <a:ext cx="10494490" cy="1146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8"/>
              </a:lnSpc>
              <a:spcBef>
                <a:spcPct val="0"/>
              </a:spcBef>
            </a:pPr>
            <a:r>
              <a:rPr lang="en-US" sz="3248" spc="-64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Converting the java Technikon project into a web application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653768" y="-2445901"/>
            <a:ext cx="15178802" cy="151788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007842" y="-1797460"/>
            <a:ext cx="13881919" cy="138819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4624300"/>
            <a:ext cx="6033363" cy="799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53"/>
              </a:lnSpc>
              <a:spcBef>
                <a:spcPct val="0"/>
              </a:spcBef>
            </a:pPr>
            <a:r>
              <a:rPr lang="en-US" sz="468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Technologies Used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279062" y="42215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9823408" y="932875"/>
            <a:ext cx="5768345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-4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Backend: Java with Jakarta EE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424120" y="69536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01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051235" y="234124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10595581" y="2778936"/>
            <a:ext cx="5768345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-4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Frontend: Angular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96293" y="261445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330229" y="4260797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6" id="16"/>
          <p:cNvSpPr txBox="true"/>
          <p:nvPr/>
        </p:nvSpPr>
        <p:spPr>
          <a:xfrm rot="0">
            <a:off x="10930788" y="4517630"/>
            <a:ext cx="5768345" cy="843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-4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Server: WildFly  hosting the backend application.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75287" y="4534009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03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8908217" y="6180353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9" id="19"/>
          <p:cNvSpPr txBox="true"/>
          <p:nvPr/>
        </p:nvSpPr>
        <p:spPr>
          <a:xfrm rot="0">
            <a:off x="10570598" y="6691077"/>
            <a:ext cx="5768345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-4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API Testing: Postman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053275" y="6453565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04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905455" y="2656032"/>
            <a:ext cx="373607" cy="37360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315313" y="4180490"/>
            <a:ext cx="373607" cy="37360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944228" y="7402839"/>
            <a:ext cx="373607" cy="373607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309460" y="5760481"/>
            <a:ext cx="373607" cy="373607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8424120" y="8099909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5"/>
                </a:lnTo>
                <a:lnTo>
                  <a:pt x="0" y="1424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4" id="34"/>
          <p:cNvSpPr txBox="true"/>
          <p:nvPr/>
        </p:nvSpPr>
        <p:spPr>
          <a:xfrm rot="0">
            <a:off x="8569178" y="8373121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05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047772" y="8595209"/>
            <a:ext cx="6287810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Database: MySQL for storing project data.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3091" y="7667586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6"/>
                </a:lnTo>
                <a:lnTo>
                  <a:pt x="0" y="11537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211174" y="1220192"/>
            <a:ext cx="9701766" cy="8332068"/>
            <a:chOff x="0" y="0"/>
            <a:chExt cx="2581337" cy="22169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81337" cy="2216903"/>
            </a:xfrm>
            <a:custGeom>
              <a:avLst/>
              <a:gdLst/>
              <a:ahLst/>
              <a:cxnLst/>
              <a:rect r="r" b="b" t="t" l="l"/>
              <a:pathLst>
                <a:path h="2216903" w="2581337">
                  <a:moveTo>
                    <a:pt x="35112" y="0"/>
                  </a:moveTo>
                  <a:lnTo>
                    <a:pt x="2546226" y="0"/>
                  </a:lnTo>
                  <a:cubicBezTo>
                    <a:pt x="2565617" y="0"/>
                    <a:pt x="2581337" y="15720"/>
                    <a:pt x="2581337" y="35112"/>
                  </a:cubicBezTo>
                  <a:lnTo>
                    <a:pt x="2581337" y="2181792"/>
                  </a:lnTo>
                  <a:cubicBezTo>
                    <a:pt x="2581337" y="2201183"/>
                    <a:pt x="2565617" y="2216903"/>
                    <a:pt x="2546226" y="2216903"/>
                  </a:cubicBezTo>
                  <a:lnTo>
                    <a:pt x="35112" y="2216903"/>
                  </a:lnTo>
                  <a:cubicBezTo>
                    <a:pt x="15720" y="2216903"/>
                    <a:pt x="0" y="2201183"/>
                    <a:pt x="0" y="2181792"/>
                  </a:cubicBezTo>
                  <a:lnTo>
                    <a:pt x="0" y="35112"/>
                  </a:lnTo>
                  <a:cubicBezTo>
                    <a:pt x="0" y="15720"/>
                    <a:pt x="15720" y="0"/>
                    <a:pt x="351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81337" cy="225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4003892" y="7667586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6"/>
                </a:lnTo>
                <a:lnTo>
                  <a:pt x="0" y="11537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1325" y="263137"/>
            <a:ext cx="10526225" cy="8332068"/>
            <a:chOff x="0" y="0"/>
            <a:chExt cx="2800700" cy="22169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00700" cy="2216903"/>
            </a:xfrm>
            <a:custGeom>
              <a:avLst/>
              <a:gdLst/>
              <a:ahLst/>
              <a:cxnLst/>
              <a:rect r="r" b="b" t="t" l="l"/>
              <a:pathLst>
                <a:path h="2216903" w="2800700">
                  <a:moveTo>
                    <a:pt x="32362" y="0"/>
                  </a:moveTo>
                  <a:lnTo>
                    <a:pt x="2768339" y="0"/>
                  </a:lnTo>
                  <a:cubicBezTo>
                    <a:pt x="2776922" y="0"/>
                    <a:pt x="2785153" y="3410"/>
                    <a:pt x="2791222" y="9478"/>
                  </a:cubicBezTo>
                  <a:cubicBezTo>
                    <a:pt x="2797291" y="15547"/>
                    <a:pt x="2800700" y="23779"/>
                    <a:pt x="2800700" y="32362"/>
                  </a:cubicBezTo>
                  <a:lnTo>
                    <a:pt x="2800700" y="2184542"/>
                  </a:lnTo>
                  <a:cubicBezTo>
                    <a:pt x="2800700" y="2202415"/>
                    <a:pt x="2786212" y="2216903"/>
                    <a:pt x="2768339" y="2216903"/>
                  </a:cubicBezTo>
                  <a:lnTo>
                    <a:pt x="32362" y="2216903"/>
                  </a:lnTo>
                  <a:cubicBezTo>
                    <a:pt x="23779" y="2216903"/>
                    <a:pt x="15547" y="2213494"/>
                    <a:pt x="9478" y="2207425"/>
                  </a:cubicBezTo>
                  <a:cubicBezTo>
                    <a:pt x="3410" y="2201356"/>
                    <a:pt x="0" y="2193125"/>
                    <a:pt x="0" y="2184542"/>
                  </a:cubicBezTo>
                  <a:lnTo>
                    <a:pt x="0" y="32362"/>
                  </a:lnTo>
                  <a:cubicBezTo>
                    <a:pt x="0" y="23779"/>
                    <a:pt x="3410" y="15547"/>
                    <a:pt x="9478" y="9478"/>
                  </a:cubicBezTo>
                  <a:cubicBezTo>
                    <a:pt x="15547" y="3410"/>
                    <a:pt x="23779" y="0"/>
                    <a:pt x="3236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800700" cy="225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71325" y="263137"/>
            <a:ext cx="10502765" cy="7404450"/>
          </a:xfrm>
          <a:custGeom>
            <a:avLst/>
            <a:gdLst/>
            <a:ahLst/>
            <a:cxnLst/>
            <a:rect r="r" b="b" t="t" l="l"/>
            <a:pathLst>
              <a:path h="7404450" w="10502765">
                <a:moveTo>
                  <a:pt x="0" y="0"/>
                </a:moveTo>
                <a:lnTo>
                  <a:pt x="10502765" y="0"/>
                </a:lnTo>
                <a:lnTo>
                  <a:pt x="10502765" y="7404449"/>
                </a:lnTo>
                <a:lnTo>
                  <a:pt x="0" y="74044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211174" y="1220192"/>
            <a:ext cx="9701766" cy="7375012"/>
          </a:xfrm>
          <a:custGeom>
            <a:avLst/>
            <a:gdLst/>
            <a:ahLst/>
            <a:cxnLst/>
            <a:rect r="r" b="b" t="t" l="l"/>
            <a:pathLst>
              <a:path h="7375012" w="9701766">
                <a:moveTo>
                  <a:pt x="0" y="0"/>
                </a:moveTo>
                <a:lnTo>
                  <a:pt x="9701767" y="0"/>
                </a:lnTo>
                <a:lnTo>
                  <a:pt x="9701767" y="7375012"/>
                </a:lnTo>
                <a:lnTo>
                  <a:pt x="0" y="73750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32" t="-2598" r="-47424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100960" y="8868695"/>
            <a:ext cx="3102259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Front-End Structure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845832" y="7854859"/>
            <a:ext cx="2877407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Back-End Structure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3091" y="7667586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6"/>
                </a:lnTo>
                <a:lnTo>
                  <a:pt x="0" y="11537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3416" y="263137"/>
            <a:ext cx="9701766" cy="8332068"/>
            <a:chOff x="0" y="0"/>
            <a:chExt cx="2581337" cy="22169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81337" cy="2216903"/>
            </a:xfrm>
            <a:custGeom>
              <a:avLst/>
              <a:gdLst/>
              <a:ahLst/>
              <a:cxnLst/>
              <a:rect r="r" b="b" t="t" l="l"/>
              <a:pathLst>
                <a:path h="2216903" w="2581337">
                  <a:moveTo>
                    <a:pt x="35112" y="0"/>
                  </a:moveTo>
                  <a:lnTo>
                    <a:pt x="2546226" y="0"/>
                  </a:lnTo>
                  <a:cubicBezTo>
                    <a:pt x="2565617" y="0"/>
                    <a:pt x="2581337" y="15720"/>
                    <a:pt x="2581337" y="35112"/>
                  </a:cubicBezTo>
                  <a:lnTo>
                    <a:pt x="2581337" y="2181792"/>
                  </a:lnTo>
                  <a:cubicBezTo>
                    <a:pt x="2581337" y="2201183"/>
                    <a:pt x="2565617" y="2216903"/>
                    <a:pt x="2546226" y="2216903"/>
                  </a:cubicBezTo>
                  <a:lnTo>
                    <a:pt x="35112" y="2216903"/>
                  </a:lnTo>
                  <a:cubicBezTo>
                    <a:pt x="15720" y="2216903"/>
                    <a:pt x="0" y="2201183"/>
                    <a:pt x="0" y="2181792"/>
                  </a:cubicBezTo>
                  <a:lnTo>
                    <a:pt x="0" y="35112"/>
                  </a:lnTo>
                  <a:cubicBezTo>
                    <a:pt x="0" y="15720"/>
                    <a:pt x="15720" y="0"/>
                    <a:pt x="351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81337" cy="225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378764" y="856949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6"/>
                </a:lnTo>
                <a:lnTo>
                  <a:pt x="0" y="11537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553980" y="1165045"/>
            <a:ext cx="10526225" cy="8332068"/>
            <a:chOff x="0" y="0"/>
            <a:chExt cx="2800700" cy="22169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00700" cy="2216903"/>
            </a:xfrm>
            <a:custGeom>
              <a:avLst/>
              <a:gdLst/>
              <a:ahLst/>
              <a:cxnLst/>
              <a:rect r="r" b="b" t="t" l="l"/>
              <a:pathLst>
                <a:path h="2216903" w="2800700">
                  <a:moveTo>
                    <a:pt x="32362" y="0"/>
                  </a:moveTo>
                  <a:lnTo>
                    <a:pt x="2768339" y="0"/>
                  </a:lnTo>
                  <a:cubicBezTo>
                    <a:pt x="2776922" y="0"/>
                    <a:pt x="2785153" y="3410"/>
                    <a:pt x="2791222" y="9478"/>
                  </a:cubicBezTo>
                  <a:cubicBezTo>
                    <a:pt x="2797291" y="15547"/>
                    <a:pt x="2800700" y="23779"/>
                    <a:pt x="2800700" y="32362"/>
                  </a:cubicBezTo>
                  <a:lnTo>
                    <a:pt x="2800700" y="2184542"/>
                  </a:lnTo>
                  <a:cubicBezTo>
                    <a:pt x="2800700" y="2202415"/>
                    <a:pt x="2786212" y="2216903"/>
                    <a:pt x="2768339" y="2216903"/>
                  </a:cubicBezTo>
                  <a:lnTo>
                    <a:pt x="32362" y="2216903"/>
                  </a:lnTo>
                  <a:cubicBezTo>
                    <a:pt x="23779" y="2216903"/>
                    <a:pt x="15547" y="2213494"/>
                    <a:pt x="9478" y="2207425"/>
                  </a:cubicBezTo>
                  <a:cubicBezTo>
                    <a:pt x="3410" y="2201356"/>
                    <a:pt x="0" y="2193125"/>
                    <a:pt x="0" y="2184542"/>
                  </a:cubicBezTo>
                  <a:lnTo>
                    <a:pt x="0" y="32362"/>
                  </a:lnTo>
                  <a:cubicBezTo>
                    <a:pt x="0" y="23779"/>
                    <a:pt x="3410" y="15547"/>
                    <a:pt x="9478" y="9478"/>
                  </a:cubicBezTo>
                  <a:cubicBezTo>
                    <a:pt x="15547" y="3410"/>
                    <a:pt x="23779" y="0"/>
                    <a:pt x="3236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800700" cy="225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263137"/>
            <a:ext cx="9668351" cy="7639348"/>
          </a:xfrm>
          <a:custGeom>
            <a:avLst/>
            <a:gdLst/>
            <a:ahLst/>
            <a:cxnLst/>
            <a:rect r="r" b="b" t="t" l="l"/>
            <a:pathLst>
              <a:path h="7639348" w="9668351">
                <a:moveTo>
                  <a:pt x="0" y="0"/>
                </a:moveTo>
                <a:lnTo>
                  <a:pt x="9668351" y="0"/>
                </a:lnTo>
                <a:lnTo>
                  <a:pt x="9668351" y="7639347"/>
                </a:lnTo>
                <a:lnTo>
                  <a:pt x="0" y="76393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61" t="-15360" r="-2461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378764" y="7854859"/>
            <a:ext cx="2877407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MySQL Workbench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790619" y="8756767"/>
            <a:ext cx="2877407" cy="3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28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Postman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7553980" y="1190755"/>
            <a:ext cx="10526225" cy="7404450"/>
          </a:xfrm>
          <a:custGeom>
            <a:avLst/>
            <a:gdLst/>
            <a:ahLst/>
            <a:cxnLst/>
            <a:rect r="r" b="b" t="t" l="l"/>
            <a:pathLst>
              <a:path h="7404450" w="10526225">
                <a:moveTo>
                  <a:pt x="0" y="0"/>
                </a:moveTo>
                <a:lnTo>
                  <a:pt x="10526226" y="0"/>
                </a:lnTo>
                <a:lnTo>
                  <a:pt x="10526226" y="7404449"/>
                </a:lnTo>
                <a:lnTo>
                  <a:pt x="0" y="74044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361" t="0" r="-9361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402273" y="-8767"/>
            <a:ext cx="4907787" cy="10295767"/>
          </a:xfrm>
          <a:custGeom>
            <a:avLst/>
            <a:gdLst/>
            <a:ahLst/>
            <a:cxnLst/>
            <a:rect r="r" b="b" t="t" l="l"/>
            <a:pathLst>
              <a:path h="10295767" w="4907787">
                <a:moveTo>
                  <a:pt x="0" y="0"/>
                </a:moveTo>
                <a:lnTo>
                  <a:pt x="4907787" y="0"/>
                </a:lnTo>
                <a:lnTo>
                  <a:pt x="4907787" y="10295767"/>
                </a:lnTo>
                <a:lnTo>
                  <a:pt x="0" y="102957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84" t="0" r="-19884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207638" y="3328312"/>
            <a:ext cx="9677479" cy="5088907"/>
            <a:chOff x="0" y="0"/>
            <a:chExt cx="2548801" cy="13402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48801" cy="1340288"/>
            </a:xfrm>
            <a:custGeom>
              <a:avLst/>
              <a:gdLst/>
              <a:ahLst/>
              <a:cxnLst/>
              <a:rect r="r" b="b" t="t" l="l"/>
              <a:pathLst>
                <a:path h="1340288" w="2548801">
                  <a:moveTo>
                    <a:pt x="13600" y="0"/>
                  </a:moveTo>
                  <a:lnTo>
                    <a:pt x="2535201" y="0"/>
                  </a:lnTo>
                  <a:cubicBezTo>
                    <a:pt x="2542712" y="0"/>
                    <a:pt x="2548801" y="6089"/>
                    <a:pt x="2548801" y="13600"/>
                  </a:cubicBezTo>
                  <a:lnTo>
                    <a:pt x="2548801" y="1326688"/>
                  </a:lnTo>
                  <a:cubicBezTo>
                    <a:pt x="2548801" y="1330295"/>
                    <a:pt x="2547368" y="1333754"/>
                    <a:pt x="2544818" y="1336305"/>
                  </a:cubicBezTo>
                  <a:cubicBezTo>
                    <a:pt x="2542267" y="1338855"/>
                    <a:pt x="2538808" y="1340288"/>
                    <a:pt x="2535201" y="1340288"/>
                  </a:cubicBezTo>
                  <a:lnTo>
                    <a:pt x="13600" y="1340288"/>
                  </a:lnTo>
                  <a:cubicBezTo>
                    <a:pt x="9993" y="1340288"/>
                    <a:pt x="6534" y="1338855"/>
                    <a:pt x="3983" y="1336305"/>
                  </a:cubicBezTo>
                  <a:cubicBezTo>
                    <a:pt x="1433" y="1333754"/>
                    <a:pt x="0" y="1330295"/>
                    <a:pt x="0" y="1326688"/>
                  </a:cubicBezTo>
                  <a:lnTo>
                    <a:pt x="0" y="13600"/>
                  </a:lnTo>
                  <a:cubicBezTo>
                    <a:pt x="0" y="9993"/>
                    <a:pt x="1433" y="6534"/>
                    <a:pt x="3983" y="3983"/>
                  </a:cubicBezTo>
                  <a:cubicBezTo>
                    <a:pt x="6534" y="1433"/>
                    <a:pt x="9993" y="0"/>
                    <a:pt x="13600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48801" cy="13783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629292" y="904875"/>
            <a:ext cx="4834171" cy="1126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7"/>
              </a:lnSpc>
              <a:spcBef>
                <a:spcPct val="0"/>
              </a:spcBef>
            </a:pPr>
            <a:r>
              <a:rPr lang="en-US" sz="6605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Challenges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641858" y="5859606"/>
            <a:ext cx="4161784" cy="1030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Complexity: Understanding Angular's structure and features.</a:t>
            </a:r>
          </a:p>
          <a:p>
            <a:pPr algn="ctr">
              <a:lnSpc>
                <a:spcPts val="2763"/>
              </a:lnSpc>
            </a:pPr>
          </a:p>
        </p:txBody>
      </p:sp>
      <p:sp>
        <p:nvSpPr>
          <p:cNvPr name="AutoShape 11" id="11"/>
          <p:cNvSpPr/>
          <p:nvPr/>
        </p:nvSpPr>
        <p:spPr>
          <a:xfrm>
            <a:off x="7117828" y="3656981"/>
            <a:ext cx="0" cy="441034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3548506" y="5232078"/>
            <a:ext cx="2348490" cy="46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>
                <a:solidFill>
                  <a:srgbClr val="145DA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478375" y="5884511"/>
            <a:ext cx="4161784" cy="1030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API Integration: Making sure the Angular frontend communicated well with the backend APIs</a:t>
            </a:r>
            <a:r>
              <a:rPr lang="en-US" sz="1973" spc="-39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385023" y="5256984"/>
            <a:ext cx="2348490" cy="46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>
                <a:solidFill>
                  <a:srgbClr val="145DA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4309829" y="3930226"/>
            <a:ext cx="825844" cy="895886"/>
          </a:xfrm>
          <a:custGeom>
            <a:avLst/>
            <a:gdLst/>
            <a:ahLst/>
            <a:cxnLst/>
            <a:rect r="r" b="b" t="t" l="l"/>
            <a:pathLst>
              <a:path h="895886" w="825844">
                <a:moveTo>
                  <a:pt x="0" y="0"/>
                </a:moveTo>
                <a:lnTo>
                  <a:pt x="825844" y="0"/>
                </a:lnTo>
                <a:lnTo>
                  <a:pt x="825844" y="895886"/>
                </a:lnTo>
                <a:lnTo>
                  <a:pt x="0" y="8958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099028" y="3930226"/>
            <a:ext cx="825844" cy="895886"/>
          </a:xfrm>
          <a:custGeom>
            <a:avLst/>
            <a:gdLst/>
            <a:ahLst/>
            <a:cxnLst/>
            <a:rect r="r" b="b" t="t" l="l"/>
            <a:pathLst>
              <a:path h="895886" w="825844">
                <a:moveTo>
                  <a:pt x="0" y="0"/>
                </a:moveTo>
                <a:lnTo>
                  <a:pt x="825844" y="0"/>
                </a:lnTo>
                <a:lnTo>
                  <a:pt x="825844" y="895886"/>
                </a:lnTo>
                <a:lnTo>
                  <a:pt x="0" y="8958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394300" y="2375787"/>
            <a:ext cx="4882860" cy="4863787"/>
            <a:chOff x="0" y="0"/>
            <a:chExt cx="6502400" cy="647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5850" t="0" r="-585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398912" y="0"/>
            <a:ext cx="5889088" cy="756959"/>
            <a:chOff x="0" y="0"/>
            <a:chExt cx="1551036" cy="19936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398912" y="9530041"/>
            <a:ext cx="5889088" cy="756959"/>
            <a:chOff x="0" y="0"/>
            <a:chExt cx="1551036" cy="1993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633956" y="3821923"/>
            <a:ext cx="8819592" cy="1771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THANK YOU!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1230684" y="-1239463"/>
            <a:ext cx="3735531" cy="373553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DAGSiAbfY0o</dc:identifier>
  <dcterms:modified xsi:type="dcterms:W3CDTF">2011-08-01T06:04:30Z</dcterms:modified>
  <cp:revision>1</cp:revision>
  <dc:title>White and Blue Professional Modern Technology Pitch Deck Presentation</dc:title>
</cp:coreProperties>
</file>

<file path=docProps/thumbnail.jpeg>
</file>